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1" r:id="rId4"/>
    <p:sldId id="258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EFF"/>
    <a:srgbClr val="012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4" autoAdjust="0"/>
    <p:restoredTop sz="95958"/>
  </p:normalViewPr>
  <p:slideViewPr>
    <p:cSldViewPr snapToGrid="0">
      <p:cViewPr varScale="1">
        <p:scale>
          <a:sx n="82" d="100"/>
          <a:sy n="82" d="100"/>
        </p:scale>
        <p:origin x="46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0475" y="1041400"/>
            <a:ext cx="8023861" cy="2387600"/>
          </a:xfrm>
        </p:spPr>
        <p:txBody>
          <a:bodyPr anchor="b">
            <a:normAutofit/>
          </a:bodyPr>
          <a:lstStyle>
            <a:lvl1pPr algn="ctr">
              <a:defRPr sz="5600">
                <a:solidFill>
                  <a:schemeClr val="bg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0476" y="3536837"/>
            <a:ext cx="8023861" cy="648380"/>
          </a:xfrm>
        </p:spPr>
        <p:txBody>
          <a:bodyPr>
            <a:normAutofit/>
          </a:bodyPr>
          <a:lstStyle>
            <a:lvl1pPr marL="0" indent="0" algn="ctr"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50475" y="6291035"/>
            <a:ext cx="1971397" cy="365125"/>
          </a:xfrm>
        </p:spPr>
        <p:txBody>
          <a:bodyPr/>
          <a:lstStyle/>
          <a:p>
            <a:fld id="{276D79ED-3FA7-4EF8-964B-EB8BCFAB02F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52155" y="6291035"/>
            <a:ext cx="32755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7949" y="6291036"/>
            <a:ext cx="1516387" cy="365125"/>
          </a:xfrm>
        </p:spPr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98DEB6B-3F38-611C-3CAC-972C95E03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93" y="417376"/>
            <a:ext cx="112618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BE35D34-AFF6-FD67-69F4-07CA10FF0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93" y="1841862"/>
            <a:ext cx="11261821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EFFF79B-CB1A-2DB9-D1D3-2B5716D641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369" y="6356349"/>
            <a:ext cx="1971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276D79ED-3FA7-4EF8-964B-EB8BCFAB02F8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5618634-64F8-E86E-D531-28BAC3177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6049" y="6356349"/>
            <a:ext cx="6531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2E703D6-3CE9-255E-BAAA-446DB0D0A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1171" y="6356350"/>
            <a:ext cx="1262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093" y="1599205"/>
            <a:ext cx="8251553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093" y="4478930"/>
            <a:ext cx="825155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243" y="6356349"/>
            <a:ext cx="2183674" cy="365125"/>
          </a:xfrm>
        </p:spPr>
        <p:txBody>
          <a:bodyPr/>
          <a:lstStyle/>
          <a:p>
            <a:fld id="{276D79ED-3FA7-4EF8-964B-EB8BCFAB02F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3199" y="6356349"/>
            <a:ext cx="32755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8993" y="6356350"/>
            <a:ext cx="1474653" cy="365125"/>
          </a:xfrm>
        </p:spPr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4942" y="1873975"/>
            <a:ext cx="5627913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146" y="1873975"/>
            <a:ext cx="5564767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299811"/>
            <a:ext cx="11318971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0" y="1615849"/>
            <a:ext cx="56279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941" y="2439761"/>
            <a:ext cx="5627914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615849"/>
            <a:ext cx="56279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2439761"/>
            <a:ext cx="5627914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95" y="1391882"/>
            <a:ext cx="8849459" cy="65972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://www.prezentr.com/?utm_source=templates&amp;utm_medium=presentation&amp;utm_campaign=free_downloads_2020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2093" y="417376"/>
            <a:ext cx="112618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093" y="1841862"/>
            <a:ext cx="11261821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4369" y="6356349"/>
            <a:ext cx="19713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276D79ED-3FA7-4EF8-964B-EB8BCFAB02F8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049" y="6356349"/>
            <a:ext cx="6531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1171" y="6356350"/>
            <a:ext cx="1262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0475" y="4914981"/>
            <a:ext cx="896556" cy="32439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 rot="16200000">
            <a:off x="-2113768" y="2546065"/>
            <a:ext cx="38886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bs-Latn-BA" sz="1200" b="1" baseline="0" dirty="0">
                <a:solidFill>
                  <a:schemeClr val="bg1">
                    <a:lumMod val="65000"/>
                  </a:schemeClr>
                </a:solidFill>
                <a:hlinkClick r:id="rId11"/>
              </a:rPr>
              <a:t>prezentr.com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!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5AEFF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prezentr.com/?utm_source=templates&amp;utm_medium=presentation&amp;utm_campaign=free_downloads_202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690A4DCE-900A-874A-B628-D52BB5C182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8433" y="632233"/>
            <a:ext cx="8023861" cy="2387600"/>
          </a:xfrm>
        </p:spPr>
        <p:txBody>
          <a:bodyPr/>
          <a:lstStyle/>
          <a:p>
            <a:r>
              <a:rPr lang="tr-TR" dirty="0"/>
              <a:t>Photoshop Dersleri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4069" y="3204843"/>
            <a:ext cx="8023861" cy="964033"/>
          </a:xfrm>
        </p:spPr>
        <p:txBody>
          <a:bodyPr>
            <a:normAutofit/>
          </a:bodyPr>
          <a:lstStyle/>
          <a:p>
            <a:r>
              <a:rPr lang="tr-TR" dirty="0"/>
              <a:t>Object </a:t>
            </a:r>
            <a:r>
              <a:rPr lang="tr-TR" dirty="0" err="1"/>
              <a:t>SelectionTool</a:t>
            </a:r>
            <a:r>
              <a:rPr lang="tr-TR" dirty="0"/>
              <a:t> (Nesne Seçim Aracı)</a:t>
            </a:r>
          </a:p>
          <a:p>
            <a:endParaRPr lang="en-US" b="1" dirty="0">
              <a:solidFill>
                <a:srgbClr val="012E65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59F5BE7-3CFC-F188-C53C-41B81879D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865" y="520839"/>
            <a:ext cx="2048838" cy="216571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98F9E2B-CFEC-A2B4-0F5E-7584CA5C0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417" y="6288008"/>
            <a:ext cx="576318" cy="51316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0A7CD3BE-F2D1-208A-7C6E-E93B97A92399}"/>
              </a:ext>
            </a:extLst>
          </p:cNvPr>
          <p:cNvSpPr txBox="1"/>
          <p:nvPr/>
        </p:nvSpPr>
        <p:spPr>
          <a:xfrm>
            <a:off x="9662735" y="6390210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>
                <a:solidFill>
                  <a:schemeClr val="bg1"/>
                </a:solidFill>
              </a:rPr>
              <a:t>Ahmet SAN-Karamürsel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90512F61-B967-4065-0E62-8609CC03D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41473"/>
            <a:ext cx="7834039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2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03D48-CE1B-7D05-2124-39C21A64F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F8FA-29A5-2788-744E-7346922A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37" y="401324"/>
            <a:ext cx="11659815" cy="779865"/>
          </a:xfrm>
        </p:spPr>
        <p:txBody>
          <a:bodyPr>
            <a:normAutofit/>
          </a:bodyPr>
          <a:lstStyle/>
          <a:p>
            <a:r>
              <a:rPr lang="en-US" sz="3600" dirty="0"/>
              <a:t>Object </a:t>
            </a:r>
            <a:r>
              <a:rPr lang="en-US" sz="3600" dirty="0" err="1"/>
              <a:t>SelectionTool</a:t>
            </a:r>
            <a:r>
              <a:rPr lang="en-US" sz="3600" dirty="0"/>
              <a:t> (</a:t>
            </a:r>
            <a:r>
              <a:rPr lang="en-US" sz="3600" dirty="0" err="1"/>
              <a:t>Nesne</a:t>
            </a:r>
            <a:r>
              <a:rPr lang="en-US" sz="3600" dirty="0"/>
              <a:t> </a:t>
            </a:r>
            <a:r>
              <a:rPr lang="en-US" sz="3600" dirty="0" err="1"/>
              <a:t>Seçim</a:t>
            </a:r>
            <a:r>
              <a:rPr lang="en-US" sz="3600" dirty="0"/>
              <a:t> </a:t>
            </a:r>
            <a:r>
              <a:rPr lang="en-US" sz="3600" dirty="0" err="1"/>
              <a:t>Aracı</a:t>
            </a:r>
            <a:r>
              <a:rPr lang="en-US" sz="3600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8E842-1D52-A3EC-4532-3CFC26836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580" y="1252804"/>
            <a:ext cx="11606162" cy="2805812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tr-TR" dirty="0"/>
              <a:t>Normal fırça ucu ile boyama yapar gibi seçim yapmada kullanılır hassas bir seçim yapılamamasına rağmen Özellikle Maskeleme ve Belli bir alana efekt vermede kullanılmaktadır.</a:t>
            </a:r>
          </a:p>
          <a:p>
            <a:pPr>
              <a:lnSpc>
                <a:spcPct val="120000"/>
              </a:lnSpc>
            </a:pPr>
            <a:r>
              <a:rPr lang="tr-TR" dirty="0"/>
              <a:t>Seçim Fırçası aracı seçimleri iki şekilde yapar: Seçim modunda seçmek istediğiniz alanın üzerine boyayabilirsiniz veya Maske modunda yarı opak bir kaplama kullanarak seçmek istemediğiniz alanların üzerine boyama yapılır. Kısa yolu L </a:t>
            </a:r>
            <a:r>
              <a:rPr lang="tr-TR" dirty="0" err="1"/>
              <a:t>dir</a:t>
            </a:r>
            <a:r>
              <a:rPr lang="tr-TR" dirty="0"/>
              <a:t>.</a:t>
            </a:r>
            <a:endParaRPr lang="en-GB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E0231FE-B324-E6FA-B4FA-B9935DC9C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695604B6-8BA1-5561-32D1-6A6D7E3C5854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FBC6969B-F7F7-B208-399E-758512A96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01" y="3736662"/>
            <a:ext cx="4041250" cy="1868534"/>
          </a:xfrm>
          <a:prstGeom prst="rect">
            <a:avLst/>
          </a:prstGeom>
        </p:spPr>
      </p:pic>
      <p:cxnSp>
        <p:nvCxnSpPr>
          <p:cNvPr id="17" name="Düz Ok Bağlayıcısı 16">
            <a:extLst>
              <a:ext uri="{FF2B5EF4-FFF2-40B4-BE49-F238E27FC236}">
                <a16:creationId xmlns:a16="http://schemas.microsoft.com/office/drawing/2014/main" id="{94559B1B-8B42-3E10-3C37-6DF2B2A0BD5A}"/>
              </a:ext>
            </a:extLst>
          </p:cNvPr>
          <p:cNvCxnSpPr>
            <a:cxnSpLocks/>
          </p:cNvCxnSpPr>
          <p:nvPr/>
        </p:nvCxnSpPr>
        <p:spPr>
          <a:xfrm flipH="1" flipV="1">
            <a:off x="4288843" y="4058616"/>
            <a:ext cx="3426550" cy="181124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982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EA6C8-458B-5948-8A91-1C75E81CB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268F2-D04E-33A0-2408-FD69F572E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74" y="112300"/>
            <a:ext cx="11213474" cy="880758"/>
          </a:xfrm>
        </p:spPr>
        <p:txBody>
          <a:bodyPr>
            <a:normAutofit/>
          </a:bodyPr>
          <a:lstStyle/>
          <a:p>
            <a:r>
              <a:rPr lang="en-US" sz="3600" dirty="0"/>
              <a:t>Object </a:t>
            </a:r>
            <a:r>
              <a:rPr lang="en-US" sz="3600" dirty="0" err="1"/>
              <a:t>SelectionTool</a:t>
            </a:r>
            <a:r>
              <a:rPr lang="en-US" sz="3600" dirty="0"/>
              <a:t> (</a:t>
            </a:r>
            <a:r>
              <a:rPr lang="en-US" sz="3600" dirty="0" err="1"/>
              <a:t>Nesne</a:t>
            </a:r>
            <a:r>
              <a:rPr lang="en-US" sz="3600" dirty="0"/>
              <a:t> </a:t>
            </a:r>
            <a:r>
              <a:rPr lang="en-US" sz="3600" dirty="0" err="1"/>
              <a:t>Seçim</a:t>
            </a:r>
            <a:r>
              <a:rPr lang="en-US" sz="3600" dirty="0"/>
              <a:t> </a:t>
            </a:r>
            <a:r>
              <a:rPr lang="en-US" sz="3600" dirty="0" err="1"/>
              <a:t>Aracı</a:t>
            </a:r>
            <a:r>
              <a:rPr lang="en-US" sz="3600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49B47-BFF9-9617-ABC6-5A63280D5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927" y="892166"/>
            <a:ext cx="11606162" cy="271100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dirty="0"/>
              <a:t>Komut seçildiğinde aşağıdaki araç çubuğu aktif olur</a:t>
            </a:r>
            <a:endParaRPr lang="en-GB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E36E8DD-AC15-A336-E1AD-1472FD1FA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7CD533C-C4F4-254D-1501-8DD3EDDB65F6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AD310ACE-4810-1F55-A7FB-926BF0AE39DE}"/>
              </a:ext>
            </a:extLst>
          </p:cNvPr>
          <p:cNvSpPr txBox="1"/>
          <p:nvPr/>
        </p:nvSpPr>
        <p:spPr>
          <a:xfrm>
            <a:off x="486520" y="2992954"/>
            <a:ext cx="1083160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dirty="0" err="1"/>
              <a:t>Add</a:t>
            </a:r>
            <a:r>
              <a:rPr lang="tr-TR" sz="2400" b="1" dirty="0"/>
              <a:t> : </a:t>
            </a:r>
            <a:r>
              <a:rPr lang="tr-TR" sz="2400" dirty="0"/>
              <a:t>Seçili alana yeni seçim alanları ilave edileceğinde işaretlenir.</a:t>
            </a:r>
          </a:p>
          <a:p>
            <a:r>
              <a:rPr lang="tr-TR" sz="2400" b="1" dirty="0" err="1"/>
              <a:t>Subtract</a:t>
            </a:r>
            <a:r>
              <a:rPr lang="tr-TR" sz="2400" b="1" dirty="0"/>
              <a:t> : </a:t>
            </a:r>
            <a:r>
              <a:rPr lang="tr-TR" sz="2400" dirty="0"/>
              <a:t>Seçim alanından bazı bölgeleri çıkartılacağı zaman işaretlenir.</a:t>
            </a:r>
          </a:p>
          <a:p>
            <a:r>
              <a:rPr lang="tr-TR" sz="2400" b="1" dirty="0" err="1"/>
              <a:t>Opacitiy</a:t>
            </a:r>
            <a:r>
              <a:rPr lang="tr-TR" sz="2400" b="1" dirty="0"/>
              <a:t>: </a:t>
            </a:r>
            <a:r>
              <a:rPr lang="tr-TR" sz="2400" dirty="0" err="1"/>
              <a:t>Boyma</a:t>
            </a:r>
            <a:r>
              <a:rPr lang="tr-TR" sz="2400" dirty="0"/>
              <a:t> fırçasının opaklığını ayarlamak için kullanılır</a:t>
            </a:r>
          </a:p>
          <a:p>
            <a:r>
              <a:rPr lang="tr-TR" sz="2400" b="1" dirty="0"/>
              <a:t>Fırça ucu </a:t>
            </a:r>
            <a:r>
              <a:rPr lang="tr-TR" sz="2400" b="1" dirty="0" err="1"/>
              <a:t>kalınığı</a:t>
            </a:r>
            <a:r>
              <a:rPr lang="tr-TR" sz="2400" b="1" dirty="0"/>
              <a:t>: </a:t>
            </a:r>
            <a:r>
              <a:rPr lang="tr-TR" sz="2400" dirty="0"/>
              <a:t>Fırça uç kalınlığı ve basıncını ayarlamak için kullanılır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Ayarlar : 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Fırça boyama rengini ayarlamak için kullanılır</a:t>
            </a:r>
            <a:endParaRPr lang="tr-TR" sz="1600" dirty="0"/>
          </a:p>
          <a:p>
            <a:endParaRPr lang="tr-TR" sz="1600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A6799BC2-CC2F-79DB-5D32-C20D3F26F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210" y="1754848"/>
            <a:ext cx="4867954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74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6487BDA-D448-51E8-4D1A-366281454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172FCD67-DCE0-FB7A-F5B2-7E763E4B843D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CA79069-165E-A211-1FF1-C9953A16AF40}"/>
              </a:ext>
            </a:extLst>
          </p:cNvPr>
          <p:cNvSpPr txBox="1"/>
          <p:nvPr/>
        </p:nvSpPr>
        <p:spPr>
          <a:xfrm>
            <a:off x="1661573" y="1061495"/>
            <a:ext cx="8394416" cy="388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08585" algn="l"/>
              </a:tabLst>
            </a:pPr>
            <a:r>
              <a:rPr lang="en-US" b="1" u="sng" dirty="0"/>
              <a:t>OBJECT SELECTIONTOOL </a:t>
            </a:r>
            <a:r>
              <a:rPr lang="tr-TR" b="1" u="sng" dirty="0"/>
              <a:t>İŞARETLEME ARACI İLE İLGİLİ BAZI ÖZELLİKLER</a:t>
            </a:r>
          </a:p>
        </p:txBody>
      </p:sp>
      <p:sp>
        <p:nvSpPr>
          <p:cNvPr id="9" name="Otomatik Şekil 2">
            <a:extLst>
              <a:ext uri="{FF2B5EF4-FFF2-40B4-BE49-F238E27FC236}">
                <a16:creationId xmlns:a16="http://schemas.microsoft.com/office/drawing/2014/main" id="{6B473076-5914-F833-AEDF-6F5F4E86F0B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354765" y="-2110122"/>
            <a:ext cx="1207164" cy="8947355"/>
          </a:xfrm>
          <a:prstGeom prst="roundRect">
            <a:avLst>
              <a:gd name="adj" fmla="val 13032"/>
            </a:avLst>
          </a:prstGeom>
          <a:solidFill>
            <a:srgbClr val="ED7D31">
              <a:lumMod val="60000"/>
              <a:lumOff val="40000"/>
            </a:srgbClr>
          </a:solidFill>
          <a:ln w="6350" cap="flat" cmpd="sng" algn="ctr">
            <a:solidFill>
              <a:srgbClr val="ED7D31"/>
            </a:solidFill>
            <a:prstDash val="solid"/>
            <a:miter lim="800000"/>
          </a:ln>
          <a:effectLst>
            <a:glow rad="63500">
              <a:srgbClr val="ED7D31">
                <a:satMod val="175000"/>
                <a:alpha val="4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 Tuşu</a:t>
            </a:r>
            <a:r>
              <a:rPr lang="tr-TR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basılı durumda seçim yapılırsa: Seçili alandan yeni seçim alanını çıkarılır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865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C5FF7A74-C906-BCAB-30C6-C4F4ADFE6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" y="6520831"/>
            <a:ext cx="351514" cy="312992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1DCDBBA5-A70C-0AAC-6D65-62014A99E8D7}"/>
              </a:ext>
            </a:extLst>
          </p:cNvPr>
          <p:cNvSpPr txBox="1"/>
          <p:nvPr/>
        </p:nvSpPr>
        <p:spPr>
          <a:xfrm>
            <a:off x="486520" y="6538843"/>
            <a:ext cx="2350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1600" dirty="0"/>
              <a:t>Ahmet SAN-Karamürsel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E3231FB-DCFD-8E31-EFD5-ADEAD864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354" y="1329633"/>
            <a:ext cx="8266892" cy="382862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659E203B-55DD-727E-488C-539752022297}"/>
              </a:ext>
            </a:extLst>
          </p:cNvPr>
          <p:cNvSpPr txBox="1"/>
          <p:nvPr/>
        </p:nvSpPr>
        <p:spPr>
          <a:xfrm>
            <a:off x="4495799" y="4264462"/>
            <a:ext cx="24710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Ahmet SAN</a:t>
            </a:r>
          </a:p>
          <a:p>
            <a:pPr algn="ctr"/>
            <a:r>
              <a:rPr lang="tr-TR" sz="2000" b="1" dirty="0"/>
              <a:t>Karamürsel 2025</a:t>
            </a:r>
          </a:p>
        </p:txBody>
      </p:sp>
    </p:spTree>
    <p:extLst>
      <p:ext uri="{BB962C8B-B14F-4D97-AF65-F5344CB8AC3E}">
        <p14:creationId xmlns:p14="http://schemas.microsoft.com/office/powerpoint/2010/main" val="2059971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76230093-136D-7D4A-8627-543A29E125D3}" vid="{B5F027B2-1011-0640-9916-94CE3461DA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Photoshop-PowerPoint-Template</Template>
  <TotalTime>16207</TotalTime>
  <Words>174</Words>
  <Application>Microsoft Office PowerPoint</Application>
  <PresentationFormat>Geniş ekran</PresentationFormat>
  <Paragraphs>21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Calibri</vt:lpstr>
      <vt:lpstr>Roboto</vt:lpstr>
      <vt:lpstr>Office Teması</vt:lpstr>
      <vt:lpstr>Photoshop Dersleri</vt:lpstr>
      <vt:lpstr>Object SelectionTool (Nesne Seçim Aracı)</vt:lpstr>
      <vt:lpstr>Object SelectionTool (Nesne Seçim Aracı)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Karamursel 100.Yıl MTAL Danışman Ahmet SAN</dc:creator>
  <cp:lastModifiedBy>Karamursel 100.Yıl MTAL Danışman Ahmet SAN</cp:lastModifiedBy>
  <cp:revision>44</cp:revision>
  <dcterms:created xsi:type="dcterms:W3CDTF">2025-01-04T12:40:37Z</dcterms:created>
  <dcterms:modified xsi:type="dcterms:W3CDTF">2025-01-17T16:00:02Z</dcterms:modified>
</cp:coreProperties>
</file>